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08" y="-4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A57B-2099-48C2-AC53-95D217F0271C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5E53-2F06-45CE-B462-6970D4BD30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История Сердобы и района\Презентация района 1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История Сердобы и района\Презентация района 1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История Сердобы и района\Презентация района 1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История Сердобы и района\Презентация района 1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История Сердобы и района\Презентация района 1\Слайд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История Сердобы и района\Презентация района 1\Слайд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История Сердобы и района\Презентация района 1\Слайд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История Сердобы и района\Презентация района 1\Слайд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История Сердобы и района\Презентация района 1\Слайд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История Сердобы и района\Презентация района 1\Слайд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История Сердобы и района\Презентация района 1\Слайд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стория Сердобы и района\Презентация района 1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История Сердобы и района\Презентация района 1\Слайд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История Сердобы и района\Презентация района 1\Слайд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История Сердобы и района\Презентация района 1\Слайд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История Сердобы и района\Презентация района 1\Слайд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История Сердобы и района\Презентация района 1\Слайд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История Сердобы и района\Презентация района 1\Слайд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стория Сердобы и района\Презентация района 1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стория Сердобы и района\Презентация района 1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стория Сердобы и района\Презентация района 1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стория Сердобы и района\Презентация района 1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стория Сердобы и района\Презентация района 1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История Сердобы и района\Презентация района 1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История Сердобы и района\Презентация района 1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10687050" cy="755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музей</dc:creator>
  <cp:lastModifiedBy>музей</cp:lastModifiedBy>
  <cp:revision>2</cp:revision>
  <dcterms:created xsi:type="dcterms:W3CDTF">2018-08-23T09:57:03Z</dcterms:created>
  <dcterms:modified xsi:type="dcterms:W3CDTF">2018-08-23T10:10:05Z</dcterms:modified>
</cp:coreProperties>
</file>